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DDF605-717C-4FF9-A067-D9210E6F3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B935285-AFAE-4665-860C-DC51B7997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49717F-11D1-4588-8C86-812F0A2F5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EF14B7-5DF1-4595-BF75-97CEBCB0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75C5FD-4E1C-4989-AB0B-AB118B040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178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4A0325-685E-4D5E-94B5-EA0980487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1F0726F-DFE4-4E85-863F-5832465A78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E185D8-0E94-4088-9A9F-9AD9A2AD8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A5218C-28E5-4EEC-A77A-8ED8E7198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2D1A4F-AF5D-4A43-B86F-6FDD2EBDF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156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8B84744-F442-407B-8B9C-F80769A62F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4F939E-76FD-43B1-B904-5DE800E34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F905EB-C03C-495A-9357-121F63C45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F37745-828D-460A-BA38-B3AE96600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E34945-809F-420E-B296-7A0A309DF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9048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2C03A-7146-4632-B5D8-3877A26A2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D40FE3-544D-414A-9D9F-2BA279225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29CFFA-2B5C-4A95-A79F-2A10233DC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EBFA94-C109-419B-B633-96E7EF6E7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76F32D-5FC0-4632-B731-3F0E93B08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98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7110F0-758D-449B-95ED-21AD1E631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F59685-7E75-4213-A407-542297957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21C1F1-A7AD-4FB0-BEAB-C97786EDC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BC92C7-EA05-43E1-BB7E-E797A27EB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9EEEE0-C352-40D9-8C05-3D6BF6CF0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8592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FFC8F5-E249-4F49-9E65-EB45390E9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51C868-E50B-4831-AD81-4FE8158D9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648F82D-86B0-4FC7-A764-F09D931DE1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545B80-6CDF-4A42-851D-000499C51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507A38-D346-44C9-B866-6FDA581DF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9106AA-122C-4343-84CF-C914F0F64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17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40B216-8FC8-4F4E-BFEB-E15FEBD23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3C7242-E8D9-4678-8461-B062FFFE4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CAE44D-EC4F-4852-865D-C5C094333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8F5A650-F1C6-4EA3-9BAE-879600A7C7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70D4FB-9A7B-42C9-9A60-0B1C34331C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526F37-5754-47FF-B1D5-5B603F266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700EF7E-0B70-4853-A5B1-4C257D518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E434278-82F4-4126-B6D2-61033E9A6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908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09CB2-5011-407A-9079-4650C24DD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332B367-BB3C-4D82-B608-363D5EF8A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2AE8055-0065-4D36-9061-7F57A14B1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0F86C0-05C0-4742-ABCF-8667BC07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65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D877829-CA11-4C8A-9073-133DB00A9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DD41028-9C61-410A-8E4C-47CEBF134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30573C-93F4-4193-B2CF-2FD3C41F0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587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EB94C2-1189-4D3F-A9C0-FE0860A5E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E17782-2CC0-486C-93FB-41A3178D2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14EC3F-BF1F-4859-8BAA-4E229E606C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920E972-C185-4161-BD66-ED943AF3D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EBCEBE-A56B-49C4-A9C6-67510A02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D59DBF2-ED9C-4747-B861-42890C955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899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E0C03-EFB1-4CDA-B7E5-5EAFAB4D1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BC82B2E-0BF6-4D18-9157-4E64D159C6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010156-7682-44D4-8EFC-BDB77DA0B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B9ECD6-9A6D-4FEB-8C81-2FE848342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F6E200-3678-426E-AC3C-037787004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1971F0-7025-4A90-B2A4-0741BE199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9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4D652C9-1120-4CAD-A800-0382027F9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F92890-9673-40E8-A646-CFDE792D0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53BFA5-6324-49FA-8F3B-1F3675966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8B983-7E40-4653-92E3-12264822A500}" type="datetimeFigureOut">
              <a:rPr lang="zh-CN" altLang="en-US" smtClean="0"/>
              <a:t>2020/2/20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1DF6FF-11FF-4B1E-86E3-DE10809A9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883540-5023-4FDB-837D-D52B9D6EF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26DE7-3D03-4C8F-A565-F017B52EAA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409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FDDF2E2-099F-43A7-8A3C-327B1AB0D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指令周期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16BCFD6-E421-44FA-958A-58F5B8C44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指令周期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指取出一条指令并执行这条指令的时间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常用</a:t>
            </a:r>
            <a:r>
              <a:rPr lang="en-US" altLang="zh-CN" dirty="0"/>
              <a:t>CPU</a:t>
            </a:r>
            <a:r>
              <a:rPr lang="zh-CN" altLang="en-US" dirty="0"/>
              <a:t>周期表示（单周期、双周期）</a:t>
            </a:r>
            <a:endParaRPr lang="en-US" altLang="zh-CN" dirty="0"/>
          </a:p>
        </p:txBody>
      </p:sp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4D371F33-69F6-43F3-8E13-C0FC3698EF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49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61"/>
    </mc:Choice>
    <mc:Fallback>
      <p:transition spd="slow" advTm="46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8353C1-B584-4550-A8DD-3000BBA2F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6</a:t>
            </a:r>
            <a:r>
              <a:rPr lang="zh-CN" altLang="en-US" dirty="0"/>
              <a:t>条指令组成的一个简单程序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66267A7F-5199-46EC-80F6-AC87B17B4D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393538"/>
              </p:ext>
            </p:extLst>
          </p:nvPr>
        </p:nvGraphicFramePr>
        <p:xfrm>
          <a:off x="2026920" y="2037926"/>
          <a:ext cx="7063740" cy="32655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0345">
                  <a:extLst>
                    <a:ext uri="{9D8B030D-6E8A-4147-A177-3AD203B41FA5}">
                      <a16:colId xmlns:a16="http://schemas.microsoft.com/office/drawing/2014/main" val="2611977368"/>
                    </a:ext>
                  </a:extLst>
                </a:gridCol>
                <a:gridCol w="3403395">
                  <a:extLst>
                    <a:ext uri="{9D8B030D-6E8A-4147-A177-3AD203B41FA5}">
                      <a16:colId xmlns:a16="http://schemas.microsoft.com/office/drawing/2014/main" val="3013479280"/>
                    </a:ext>
                  </a:extLst>
                </a:gridCol>
              </a:tblGrid>
              <a:tr h="466513">
                <a:tc>
                  <a:txBody>
                    <a:bodyPr/>
                    <a:lstStyle/>
                    <a:p>
                      <a:r>
                        <a:rPr lang="zh-CN" altLang="en-US" sz="2200" dirty="0"/>
                        <a:t>地址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200" dirty="0"/>
                        <a:t>指令</a:t>
                      </a:r>
                      <a:endParaRPr lang="en-US" altLang="zh-CN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61239"/>
                  </a:ext>
                </a:extLst>
              </a:tr>
              <a:tr h="466513">
                <a:tc>
                  <a:txBody>
                    <a:bodyPr/>
                    <a:lstStyle/>
                    <a:p>
                      <a:r>
                        <a:rPr lang="en-US" altLang="zh-CN" sz="2200" dirty="0"/>
                        <a:t>101</a:t>
                      </a:r>
                      <a:endParaRPr lang="zh-CN" alt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/>
                        <a:t>MOV  R0,</a:t>
                      </a:r>
                      <a:r>
                        <a:rPr lang="zh-CN" altLang="en-US" sz="2200" dirty="0"/>
                        <a:t> </a:t>
                      </a:r>
                      <a:r>
                        <a:rPr lang="en-US" altLang="zh-CN" sz="2200" dirty="0"/>
                        <a:t>R1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231501"/>
                  </a:ext>
                </a:extLst>
              </a:tr>
              <a:tr h="466513">
                <a:tc>
                  <a:txBody>
                    <a:bodyPr/>
                    <a:lstStyle/>
                    <a:p>
                      <a:r>
                        <a:rPr lang="en-US" altLang="zh-CN" sz="2200" dirty="0"/>
                        <a:t>102</a:t>
                      </a:r>
                      <a:endParaRPr lang="zh-CN" alt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/>
                        <a:t>LAD   R1, 6</a:t>
                      </a:r>
                      <a:endParaRPr lang="zh-CN" alt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053512"/>
                  </a:ext>
                </a:extLst>
              </a:tr>
              <a:tr h="466513">
                <a:tc>
                  <a:txBody>
                    <a:bodyPr/>
                    <a:lstStyle/>
                    <a:p>
                      <a:r>
                        <a:rPr lang="en-US" altLang="zh-CN" sz="2200" dirty="0"/>
                        <a:t>103</a:t>
                      </a:r>
                      <a:endParaRPr lang="zh-CN" alt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/>
                        <a:t>ADD  R1, R2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609067"/>
                  </a:ext>
                </a:extLst>
              </a:tr>
              <a:tr h="466513">
                <a:tc>
                  <a:txBody>
                    <a:bodyPr/>
                    <a:lstStyle/>
                    <a:p>
                      <a:r>
                        <a:rPr lang="en-US" altLang="zh-CN" sz="2200" dirty="0"/>
                        <a:t>104</a:t>
                      </a:r>
                      <a:endParaRPr lang="zh-CN" alt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/>
                        <a:t>STO   R2, (R3)</a:t>
                      </a:r>
                      <a:endParaRPr lang="zh-CN" alt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1337023"/>
                  </a:ext>
                </a:extLst>
              </a:tr>
              <a:tr h="466513">
                <a:tc>
                  <a:txBody>
                    <a:bodyPr/>
                    <a:lstStyle/>
                    <a:p>
                      <a:r>
                        <a:rPr lang="en-US" altLang="zh-CN" sz="2200" dirty="0"/>
                        <a:t>105</a:t>
                      </a:r>
                      <a:endParaRPr lang="zh-CN" alt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/>
                        <a:t>JMP   101</a:t>
                      </a:r>
                      <a:endParaRPr lang="zh-CN" alt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14501"/>
                  </a:ext>
                </a:extLst>
              </a:tr>
              <a:tr h="466513">
                <a:tc>
                  <a:txBody>
                    <a:bodyPr/>
                    <a:lstStyle/>
                    <a:p>
                      <a:r>
                        <a:rPr lang="en-US" altLang="zh-CN" sz="2200" dirty="0"/>
                        <a:t>106</a:t>
                      </a:r>
                      <a:endParaRPr lang="zh-CN" alt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200" dirty="0"/>
                        <a:t>AND  R1,  R3</a:t>
                      </a:r>
                      <a:endParaRPr lang="zh-CN" alt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080358"/>
                  </a:ext>
                </a:extLst>
              </a:tr>
            </a:tbl>
          </a:graphicData>
        </a:graphic>
      </p:graphicFrame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1E9DB147-4027-4AE1-A74C-C4FC13B1AC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453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987"/>
    </mc:Choice>
    <mc:Fallback>
      <p:transition spd="slow" advTm="160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64</Words>
  <Application>Microsoft Office PowerPoint</Application>
  <PresentationFormat>宽屏</PresentationFormat>
  <Paragraphs>19</Paragraphs>
  <Slides>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指令周期</vt:lpstr>
      <vt:lpstr>6条指令组成的一个简单程序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merrymary</dc:creator>
  <cp:lastModifiedBy>merrymary</cp:lastModifiedBy>
  <cp:revision>7</cp:revision>
  <dcterms:created xsi:type="dcterms:W3CDTF">2020-02-18T07:34:48Z</dcterms:created>
  <dcterms:modified xsi:type="dcterms:W3CDTF">2020-02-20T03:19:09Z</dcterms:modified>
</cp:coreProperties>
</file>

<file path=docProps/thumbnail.jpeg>
</file>